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44C6F0-5D4C-4A33-BA94-38362F241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26E9807-53CE-40E2-818A-056FB2CB5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A98E30-3902-4B18-A6F5-60EDA84F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9ECA-481C-48BF-84B0-033BF879EE9A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3291DF-4598-4E68-ADE1-DF69D025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841016-E3B2-4DF7-ADCE-FC9FE0F4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878C-6131-4DC5-9C77-27C8CD9084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09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139F19-EBF9-436F-95AA-E2DD458C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2A9A3A4-0F43-4ED6-96BA-93656EDE4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1AF9D1-8043-4996-B374-D6781DEB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110F-ACB5-46D7-A1F8-F2FD2FED0948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048819-EA09-449A-B6FF-31990EBB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027E34-6CBB-4B9F-A556-07087C69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8F2F-8014-4F89-A9CA-6D7F357D2F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11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B2B3DC0-3F2B-4600-A716-B28301C8F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D402DE9-4AD5-47FB-9BDE-48EE4E9FC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B00183-03E6-495C-8456-C4E37CB6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F705-109E-45E3-810C-3A33CA6F33CB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4E30DF1-CC33-48AD-AB53-23CB1892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63655C-36DD-48F8-84DF-C4ADE360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91B3-030F-4543-8BB3-BB245228C9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91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C0E3A9-E6E8-4E69-A5ED-005013B6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DCEF90-2D60-49D0-9D59-E36F6EED6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CD353F-ADFB-4D94-8FAB-5391B3D4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DF53-C368-44E9-9144-FBB3B06D4C42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1DD359-272F-4341-BBD5-1C2CC391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3A0BFA-50D0-47CB-9EA4-4C3B4169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5668-C908-4A77-9CC2-C2BF2DD2FA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18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C9BBDF-0B59-4E62-BF43-E586EA70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83AD30-C05F-472A-AA5D-DBFE7E13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B4A4EE-AA1C-4689-8B62-B1865967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5110-B672-4286-A418-C463F231712D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FE4A17-B947-4B2F-B456-048CD09B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DBE06D-94D9-42FB-B101-17125C43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5941-1DF7-423B-892B-F69D2E7E3D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82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D3798C-A27B-4160-9ADD-70AA1028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6B382F-6EFA-4A98-9A6E-DD1F4E159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85797B9-5A92-4D5B-99DE-301F43186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E1EAF866-9E82-4693-BF31-99B0CDDA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EFBF-A374-454F-A7B9-E10E4D66767A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id="{14983FCF-5459-4E45-A406-D5D705C7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>
            <a:extLst>
              <a:ext uri="{FF2B5EF4-FFF2-40B4-BE49-F238E27FC236}">
                <a16:creationId xmlns:a16="http://schemas.microsoft.com/office/drawing/2014/main" id="{678FCD93-67B0-4F29-B793-C7F61C80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F546-10F6-4E31-AAB7-E6866D325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58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630852-4BC0-4CF9-B22D-502EFF4B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2063C2C-6774-4EAB-B8D1-F62A34C6F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EF1899-31C7-43E6-96F9-B77468CDE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25AADF7-A524-4F91-AC60-AB859529C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88A9315-AC07-4551-BA69-8B25D9D10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3">
            <a:extLst>
              <a:ext uri="{FF2B5EF4-FFF2-40B4-BE49-F238E27FC236}">
                <a16:creationId xmlns:a16="http://schemas.microsoft.com/office/drawing/2014/main" id="{253E393B-AED4-4290-8535-010EA744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0A3F-1FB9-407B-B0DC-3C00E069A648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8" name="Θέση υποσέλιδου 4">
            <a:extLst>
              <a:ext uri="{FF2B5EF4-FFF2-40B4-BE49-F238E27FC236}">
                <a16:creationId xmlns:a16="http://schemas.microsoft.com/office/drawing/2014/main" id="{31908DFE-BA3B-402C-9AAC-11C11AA7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>
            <a:extLst>
              <a:ext uri="{FF2B5EF4-FFF2-40B4-BE49-F238E27FC236}">
                <a16:creationId xmlns:a16="http://schemas.microsoft.com/office/drawing/2014/main" id="{391439E1-F612-43B8-87F4-BE5CF349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7CF4-B926-4642-A388-16B2979DDA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68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BFAC7-608D-4762-87BB-6360613D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3">
            <a:extLst>
              <a:ext uri="{FF2B5EF4-FFF2-40B4-BE49-F238E27FC236}">
                <a16:creationId xmlns:a16="http://schemas.microsoft.com/office/drawing/2014/main" id="{0AB7F47A-9776-409F-9533-0E3AD257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C838-1BCB-497E-9E5B-3FD1F769E12B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4" name="Θέση υποσέλιδου 4">
            <a:extLst>
              <a:ext uri="{FF2B5EF4-FFF2-40B4-BE49-F238E27FC236}">
                <a16:creationId xmlns:a16="http://schemas.microsoft.com/office/drawing/2014/main" id="{1DB140FD-5B25-41A2-BBE5-FEE43484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2BA93903-8DFD-40EC-92F1-0B2C1281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3B85-2F43-407A-A28D-B566EAFB67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945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>
            <a:extLst>
              <a:ext uri="{FF2B5EF4-FFF2-40B4-BE49-F238E27FC236}">
                <a16:creationId xmlns:a16="http://schemas.microsoft.com/office/drawing/2014/main" id="{B7BCC0DA-C965-4BD1-9A45-4C15234C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EEC1-021B-41DC-95EA-130DC9E64262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3" name="Θέση υποσέλιδου 4">
            <a:extLst>
              <a:ext uri="{FF2B5EF4-FFF2-40B4-BE49-F238E27FC236}">
                <a16:creationId xmlns:a16="http://schemas.microsoft.com/office/drawing/2014/main" id="{69D7B608-A3ED-46A6-B162-AFAD8387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>
            <a:extLst>
              <a:ext uri="{FF2B5EF4-FFF2-40B4-BE49-F238E27FC236}">
                <a16:creationId xmlns:a16="http://schemas.microsoft.com/office/drawing/2014/main" id="{48EE9001-39BF-4D0F-BAEF-DD2A03F5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CDF9-3FF2-4522-B560-0D5F06E2D0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43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6A4206-FD18-4C79-BD88-A73699FC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2DFD99-D2DE-44B1-AD6A-1B34B067D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CD39A9-53A7-46C1-8A36-CF2424F30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D129F9B0-66D3-472D-8014-C2FE5A25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BCFC-469B-4D9C-952D-ED030F130A89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id="{0DADE88C-4B69-4096-9345-7D0225EC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>
            <a:extLst>
              <a:ext uri="{FF2B5EF4-FFF2-40B4-BE49-F238E27FC236}">
                <a16:creationId xmlns:a16="http://schemas.microsoft.com/office/drawing/2014/main" id="{C37674B9-EDC5-474C-8E45-674DF743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375E-10FF-4564-BB07-41DEC5E844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44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208354-E06A-4F67-9031-43DA0BC1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A338EA3-D4BA-4E1B-81FA-2E19BBB71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4D70A1F-6C5B-4393-9823-2C09DAFE6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B230CE6E-3218-416C-866B-CE13684F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509F-A8F7-4CFA-B4D0-62399952E7A0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6" name="Θέση υποσέλιδου 4">
            <a:extLst>
              <a:ext uri="{FF2B5EF4-FFF2-40B4-BE49-F238E27FC236}">
                <a16:creationId xmlns:a16="http://schemas.microsoft.com/office/drawing/2014/main" id="{4288AE83-FAC6-4932-A24E-86872681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>
            <a:extLst>
              <a:ext uri="{FF2B5EF4-FFF2-40B4-BE49-F238E27FC236}">
                <a16:creationId xmlns:a16="http://schemas.microsoft.com/office/drawing/2014/main" id="{48058C6F-55D6-4976-8A32-8FBFEBC6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9AD3-B4D8-4405-9CA2-6321F2D8FA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31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>
            <a:extLst>
              <a:ext uri="{FF2B5EF4-FFF2-40B4-BE49-F238E27FC236}">
                <a16:creationId xmlns:a16="http://schemas.microsoft.com/office/drawing/2014/main" id="{41520AEE-E5EB-4A41-8598-25724D29E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 υποδείγματος</a:t>
            </a:r>
          </a:p>
        </p:txBody>
      </p:sp>
      <p:sp>
        <p:nvSpPr>
          <p:cNvPr id="1027" name="Θέση κειμένου 2">
            <a:extLst>
              <a:ext uri="{FF2B5EF4-FFF2-40B4-BE49-F238E27FC236}">
                <a16:creationId xmlns:a16="http://schemas.microsoft.com/office/drawing/2014/main" id="{FC92808B-66F6-4897-B703-717BD0103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κειμένου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3F3C9D-928D-4FF8-8F5B-EC0B6F962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724733-CD19-4FD9-82EB-5AEE702B8CF7}" type="datetimeFigureOut">
              <a:rPr lang="el-GR"/>
              <a:pPr>
                <a:defRPr/>
              </a:pPr>
              <a:t>27/8/2019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9019E8-BF97-439A-8CC1-9D502F6EA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AB6020-C476-4399-B83D-C59EC13E5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2D7B2-B675-41F6-8A5F-43AB8756FB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Τίτλος 1">
            <a:extLst>
              <a:ext uri="{FF2B5EF4-FFF2-40B4-BE49-F238E27FC236}">
                <a16:creationId xmlns:a16="http://schemas.microsoft.com/office/drawing/2014/main" id="{ED601D34-4AED-4E19-B84B-A5B7B0578D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2051" name="Υπότιτλος 2">
            <a:extLst>
              <a:ext uri="{FF2B5EF4-FFF2-40B4-BE49-F238E27FC236}">
                <a16:creationId xmlns:a16="http://schemas.microsoft.com/office/drawing/2014/main" id="{ADE75077-FA0D-4AD0-93B2-25298B5277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2052" name="Εικόνα 4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CE85386-50FF-4DDC-A45D-1D2240AB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Εικόνα 4" descr="Εικόνα που περιέχει κείμενο, υπογραφή&#10;&#10;Περιγραφή που δημιουργήθηκε αυτόματα">
            <a:extLst>
              <a:ext uri="{FF2B5EF4-FFF2-40B4-BE49-F238E27FC236}">
                <a16:creationId xmlns:a16="http://schemas.microsoft.com/office/drawing/2014/main" id="{09858BA7-AB01-4E3D-99C6-108701FD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Ευρεία οθόνη</PresentationFormat>
  <Paragraphs>0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Calibri</vt:lpstr>
      <vt:lpstr>Arial</vt:lpstr>
      <vt:lpstr>Calibri Light</vt:lpstr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Congress Conferre S.A.</dc:creator>
  <cp:lastModifiedBy>Congress Conferre S.A.</cp:lastModifiedBy>
  <cp:revision>2</cp:revision>
  <dcterms:created xsi:type="dcterms:W3CDTF">2019-08-26T13:46:40Z</dcterms:created>
  <dcterms:modified xsi:type="dcterms:W3CDTF">2019-08-27T10:29:37Z</dcterms:modified>
</cp:coreProperties>
</file>